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1" r:id="rId6"/>
    <p:sldId id="260" r:id="rId7"/>
    <p:sldId id="263" r:id="rId8"/>
    <p:sldId id="264" r:id="rId9"/>
    <p:sldId id="26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5859"/>
  </p:normalViewPr>
  <p:slideViewPr>
    <p:cSldViewPr snapToGrid="0" snapToObjects="1">
      <p:cViewPr varScale="1">
        <p:scale>
          <a:sx n="90" d="100"/>
          <a:sy n="90" d="100"/>
        </p:scale>
        <p:origin x="232" y="6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5C353F-7A76-4B90-A993-F24F06F00C3E}"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506FF424-C1CB-4344-9110-E6699EE6E73D}">
      <dgm:prSet/>
      <dgm:spPr/>
      <dgm:t>
        <a:bodyPr/>
        <a:lstStyle/>
        <a:p>
          <a:r>
            <a:rPr lang="en-US"/>
            <a:t>Density is a measure of how much stuff is crammed into a particular volume.</a:t>
          </a:r>
        </a:p>
      </dgm:t>
    </dgm:pt>
    <dgm:pt modelId="{307DA99D-233F-47D0-B11E-59A0277E9094}" type="parTrans" cxnId="{3DF2F826-AB05-49A3-ADD0-010A609294AC}">
      <dgm:prSet/>
      <dgm:spPr/>
      <dgm:t>
        <a:bodyPr/>
        <a:lstStyle/>
        <a:p>
          <a:endParaRPr lang="en-US"/>
        </a:p>
      </dgm:t>
    </dgm:pt>
    <dgm:pt modelId="{A24E13B0-557A-4405-8844-000F2D175F91}" type="sibTrans" cxnId="{3DF2F826-AB05-49A3-ADD0-010A609294AC}">
      <dgm:prSet/>
      <dgm:spPr/>
      <dgm:t>
        <a:bodyPr/>
        <a:lstStyle/>
        <a:p>
          <a:endParaRPr lang="en-US"/>
        </a:p>
      </dgm:t>
    </dgm:pt>
    <dgm:pt modelId="{3E7EA52C-9358-4DD9-9344-4E9AA4B2C372}">
      <dgm:prSet/>
      <dgm:spPr/>
      <dgm:t>
        <a:bodyPr/>
        <a:lstStyle/>
        <a:p>
          <a:r>
            <a:rPr lang="en-US"/>
            <a:t>Things that are dense feel “heavy” for their size.</a:t>
          </a:r>
        </a:p>
      </dgm:t>
    </dgm:pt>
    <dgm:pt modelId="{CD499C13-6430-4A91-AB13-9888575BCF3C}" type="parTrans" cxnId="{B95069C1-259D-44AD-A680-3BC25A96FDEB}">
      <dgm:prSet/>
      <dgm:spPr/>
      <dgm:t>
        <a:bodyPr/>
        <a:lstStyle/>
        <a:p>
          <a:endParaRPr lang="en-US"/>
        </a:p>
      </dgm:t>
    </dgm:pt>
    <dgm:pt modelId="{470F83D3-B706-4B80-95CC-76133D999E6F}" type="sibTrans" cxnId="{B95069C1-259D-44AD-A680-3BC25A96FDEB}">
      <dgm:prSet/>
      <dgm:spPr/>
      <dgm:t>
        <a:bodyPr/>
        <a:lstStyle/>
        <a:p>
          <a:endParaRPr lang="en-US"/>
        </a:p>
      </dgm:t>
    </dgm:pt>
    <dgm:pt modelId="{ECF82108-90F8-4691-8F94-B07C5BBC6F95}">
      <dgm:prSet/>
      <dgm:spPr/>
      <dgm:t>
        <a:bodyPr/>
        <a:lstStyle/>
        <a:p>
          <a:r>
            <a:rPr lang="en-US"/>
            <a:t>Example:  A cup full of pennies is dense.</a:t>
          </a:r>
        </a:p>
      </dgm:t>
    </dgm:pt>
    <dgm:pt modelId="{DB4BE2D2-74D7-4FBC-82CA-40CD4F9F1DAF}" type="parTrans" cxnId="{C3485E33-32A8-49C8-B07E-DA1711245011}">
      <dgm:prSet/>
      <dgm:spPr/>
      <dgm:t>
        <a:bodyPr/>
        <a:lstStyle/>
        <a:p>
          <a:endParaRPr lang="en-US"/>
        </a:p>
      </dgm:t>
    </dgm:pt>
    <dgm:pt modelId="{C0B8D8AE-665D-4D7A-8A2B-DA89FBF4D3D9}" type="sibTrans" cxnId="{C3485E33-32A8-49C8-B07E-DA1711245011}">
      <dgm:prSet/>
      <dgm:spPr/>
      <dgm:t>
        <a:bodyPr/>
        <a:lstStyle/>
        <a:p>
          <a:endParaRPr lang="en-US"/>
        </a:p>
      </dgm:t>
    </dgm:pt>
    <dgm:pt modelId="{D2CECD3D-135C-4117-B11D-B7B7BEFA99E3}">
      <dgm:prSet/>
      <dgm:spPr/>
      <dgm:t>
        <a:bodyPr/>
        <a:lstStyle/>
        <a:p>
          <a:r>
            <a:rPr lang="en-US"/>
            <a:t>Things that aren’t dense feel “light” for their size.</a:t>
          </a:r>
        </a:p>
      </dgm:t>
    </dgm:pt>
    <dgm:pt modelId="{80127E28-E109-409D-973B-6E9FA8806A4C}" type="parTrans" cxnId="{85E90E4F-CB51-4BEB-A4D1-ADAF7AC5A991}">
      <dgm:prSet/>
      <dgm:spPr/>
      <dgm:t>
        <a:bodyPr/>
        <a:lstStyle/>
        <a:p>
          <a:endParaRPr lang="en-US"/>
        </a:p>
      </dgm:t>
    </dgm:pt>
    <dgm:pt modelId="{055FA3D4-BA27-43BA-9790-642CE7C0CC7E}" type="sibTrans" cxnId="{85E90E4F-CB51-4BEB-A4D1-ADAF7AC5A991}">
      <dgm:prSet/>
      <dgm:spPr/>
      <dgm:t>
        <a:bodyPr/>
        <a:lstStyle/>
        <a:p>
          <a:endParaRPr lang="en-US"/>
        </a:p>
      </dgm:t>
    </dgm:pt>
    <dgm:pt modelId="{B24F3514-09A0-457A-96AF-02A0230CDF3B}">
      <dgm:prSet/>
      <dgm:spPr/>
      <dgm:t>
        <a:bodyPr/>
        <a:lstStyle/>
        <a:p>
          <a:r>
            <a:rPr lang="en-US"/>
            <a:t>Example:  A cup full of Styrofoam peanuts is not dense.</a:t>
          </a:r>
        </a:p>
      </dgm:t>
    </dgm:pt>
    <dgm:pt modelId="{437EBE40-CBED-4E28-B03A-1ADD6515C673}" type="parTrans" cxnId="{56330CD1-4995-4DFE-A984-7F1F30C9E913}">
      <dgm:prSet/>
      <dgm:spPr/>
      <dgm:t>
        <a:bodyPr/>
        <a:lstStyle/>
        <a:p>
          <a:endParaRPr lang="en-US"/>
        </a:p>
      </dgm:t>
    </dgm:pt>
    <dgm:pt modelId="{02F33AA9-3811-467B-A193-D5A46E3F134B}" type="sibTrans" cxnId="{56330CD1-4995-4DFE-A984-7F1F30C9E913}">
      <dgm:prSet/>
      <dgm:spPr/>
      <dgm:t>
        <a:bodyPr/>
        <a:lstStyle/>
        <a:p>
          <a:endParaRPr lang="en-US"/>
        </a:p>
      </dgm:t>
    </dgm:pt>
    <dgm:pt modelId="{379E86D4-4FA2-DF43-A9DB-817578111BC2}" type="pres">
      <dgm:prSet presAssocID="{FF5C353F-7A76-4B90-A993-F24F06F00C3E}" presName="linear" presStyleCnt="0">
        <dgm:presLayoutVars>
          <dgm:animLvl val="lvl"/>
          <dgm:resizeHandles val="exact"/>
        </dgm:presLayoutVars>
      </dgm:prSet>
      <dgm:spPr/>
    </dgm:pt>
    <dgm:pt modelId="{D69B88C3-EE9A-414F-90CA-10A6590CB33A}" type="pres">
      <dgm:prSet presAssocID="{506FF424-C1CB-4344-9110-E6699EE6E73D}" presName="parentText" presStyleLbl="node1" presStyleIdx="0" presStyleCnt="3">
        <dgm:presLayoutVars>
          <dgm:chMax val="0"/>
          <dgm:bulletEnabled val="1"/>
        </dgm:presLayoutVars>
      </dgm:prSet>
      <dgm:spPr/>
    </dgm:pt>
    <dgm:pt modelId="{AC02E834-1994-8445-9189-15134D41F39B}" type="pres">
      <dgm:prSet presAssocID="{A24E13B0-557A-4405-8844-000F2D175F91}" presName="spacer" presStyleCnt="0"/>
      <dgm:spPr/>
    </dgm:pt>
    <dgm:pt modelId="{8E82A2B7-76F6-1B4A-8ADD-2C067E6E66CD}" type="pres">
      <dgm:prSet presAssocID="{3E7EA52C-9358-4DD9-9344-4E9AA4B2C372}" presName="parentText" presStyleLbl="node1" presStyleIdx="1" presStyleCnt="3">
        <dgm:presLayoutVars>
          <dgm:chMax val="0"/>
          <dgm:bulletEnabled val="1"/>
        </dgm:presLayoutVars>
      </dgm:prSet>
      <dgm:spPr/>
    </dgm:pt>
    <dgm:pt modelId="{637A473D-10B4-7449-B868-71DEE8133266}" type="pres">
      <dgm:prSet presAssocID="{3E7EA52C-9358-4DD9-9344-4E9AA4B2C372}" presName="childText" presStyleLbl="revTx" presStyleIdx="0" presStyleCnt="2">
        <dgm:presLayoutVars>
          <dgm:bulletEnabled val="1"/>
        </dgm:presLayoutVars>
      </dgm:prSet>
      <dgm:spPr/>
    </dgm:pt>
    <dgm:pt modelId="{D63D8A28-01A0-AC40-B280-0A018C8A867F}" type="pres">
      <dgm:prSet presAssocID="{D2CECD3D-135C-4117-B11D-B7B7BEFA99E3}" presName="parentText" presStyleLbl="node1" presStyleIdx="2" presStyleCnt="3">
        <dgm:presLayoutVars>
          <dgm:chMax val="0"/>
          <dgm:bulletEnabled val="1"/>
        </dgm:presLayoutVars>
      </dgm:prSet>
      <dgm:spPr/>
    </dgm:pt>
    <dgm:pt modelId="{B8609314-D87B-7C4F-BF8C-729A2970AF84}" type="pres">
      <dgm:prSet presAssocID="{D2CECD3D-135C-4117-B11D-B7B7BEFA99E3}" presName="childText" presStyleLbl="revTx" presStyleIdx="1" presStyleCnt="2">
        <dgm:presLayoutVars>
          <dgm:bulletEnabled val="1"/>
        </dgm:presLayoutVars>
      </dgm:prSet>
      <dgm:spPr/>
    </dgm:pt>
  </dgm:ptLst>
  <dgm:cxnLst>
    <dgm:cxn modelId="{1E5E5224-8F51-1944-9994-D172A7CF7184}" type="presOf" srcId="{506FF424-C1CB-4344-9110-E6699EE6E73D}" destId="{D69B88C3-EE9A-414F-90CA-10A6590CB33A}" srcOrd="0" destOrd="0" presId="urn:microsoft.com/office/officeart/2005/8/layout/vList2"/>
    <dgm:cxn modelId="{25BF1826-0B8C-B649-B911-14E425F8E517}" type="presOf" srcId="{D2CECD3D-135C-4117-B11D-B7B7BEFA99E3}" destId="{D63D8A28-01A0-AC40-B280-0A018C8A867F}" srcOrd="0" destOrd="0" presId="urn:microsoft.com/office/officeart/2005/8/layout/vList2"/>
    <dgm:cxn modelId="{3DF2F826-AB05-49A3-ADD0-010A609294AC}" srcId="{FF5C353F-7A76-4B90-A993-F24F06F00C3E}" destId="{506FF424-C1CB-4344-9110-E6699EE6E73D}" srcOrd="0" destOrd="0" parTransId="{307DA99D-233F-47D0-B11E-59A0277E9094}" sibTransId="{A24E13B0-557A-4405-8844-000F2D175F91}"/>
    <dgm:cxn modelId="{5ECFC82F-E1D6-5249-85F3-6C6194C46E66}" type="presOf" srcId="{3E7EA52C-9358-4DD9-9344-4E9AA4B2C372}" destId="{8E82A2B7-76F6-1B4A-8ADD-2C067E6E66CD}" srcOrd="0" destOrd="0" presId="urn:microsoft.com/office/officeart/2005/8/layout/vList2"/>
    <dgm:cxn modelId="{C3485E33-32A8-49C8-B07E-DA1711245011}" srcId="{3E7EA52C-9358-4DD9-9344-4E9AA4B2C372}" destId="{ECF82108-90F8-4691-8F94-B07C5BBC6F95}" srcOrd="0" destOrd="0" parTransId="{DB4BE2D2-74D7-4FBC-82CA-40CD4F9F1DAF}" sibTransId="{C0B8D8AE-665D-4D7A-8A2B-DA89FBF4D3D9}"/>
    <dgm:cxn modelId="{E50E1E48-1D63-4C41-842F-CDAE22510224}" type="presOf" srcId="{B24F3514-09A0-457A-96AF-02A0230CDF3B}" destId="{B8609314-D87B-7C4F-BF8C-729A2970AF84}" srcOrd="0" destOrd="0" presId="urn:microsoft.com/office/officeart/2005/8/layout/vList2"/>
    <dgm:cxn modelId="{85E90E4F-CB51-4BEB-A4D1-ADAF7AC5A991}" srcId="{FF5C353F-7A76-4B90-A993-F24F06F00C3E}" destId="{D2CECD3D-135C-4117-B11D-B7B7BEFA99E3}" srcOrd="2" destOrd="0" parTransId="{80127E28-E109-409D-973B-6E9FA8806A4C}" sibTransId="{055FA3D4-BA27-43BA-9790-642CE7C0CC7E}"/>
    <dgm:cxn modelId="{38535764-B92E-4744-BF1A-E12DED87A689}" type="presOf" srcId="{FF5C353F-7A76-4B90-A993-F24F06F00C3E}" destId="{379E86D4-4FA2-DF43-A9DB-817578111BC2}" srcOrd="0" destOrd="0" presId="urn:microsoft.com/office/officeart/2005/8/layout/vList2"/>
    <dgm:cxn modelId="{D4F75FA4-713C-954A-AEA7-B701378AC7E9}" type="presOf" srcId="{ECF82108-90F8-4691-8F94-B07C5BBC6F95}" destId="{637A473D-10B4-7449-B868-71DEE8133266}" srcOrd="0" destOrd="0" presId="urn:microsoft.com/office/officeart/2005/8/layout/vList2"/>
    <dgm:cxn modelId="{B95069C1-259D-44AD-A680-3BC25A96FDEB}" srcId="{FF5C353F-7A76-4B90-A993-F24F06F00C3E}" destId="{3E7EA52C-9358-4DD9-9344-4E9AA4B2C372}" srcOrd="1" destOrd="0" parTransId="{CD499C13-6430-4A91-AB13-9888575BCF3C}" sibTransId="{470F83D3-B706-4B80-95CC-76133D999E6F}"/>
    <dgm:cxn modelId="{56330CD1-4995-4DFE-A984-7F1F30C9E913}" srcId="{D2CECD3D-135C-4117-B11D-B7B7BEFA99E3}" destId="{B24F3514-09A0-457A-96AF-02A0230CDF3B}" srcOrd="0" destOrd="0" parTransId="{437EBE40-CBED-4E28-B03A-1ADD6515C673}" sibTransId="{02F33AA9-3811-467B-A193-D5A46E3F134B}"/>
    <dgm:cxn modelId="{3A39FAEA-DC38-9E4C-B521-382FF74D1587}" type="presParOf" srcId="{379E86D4-4FA2-DF43-A9DB-817578111BC2}" destId="{D69B88C3-EE9A-414F-90CA-10A6590CB33A}" srcOrd="0" destOrd="0" presId="urn:microsoft.com/office/officeart/2005/8/layout/vList2"/>
    <dgm:cxn modelId="{819A7339-044A-5A49-814D-A904F9BEDA6C}" type="presParOf" srcId="{379E86D4-4FA2-DF43-A9DB-817578111BC2}" destId="{AC02E834-1994-8445-9189-15134D41F39B}" srcOrd="1" destOrd="0" presId="urn:microsoft.com/office/officeart/2005/8/layout/vList2"/>
    <dgm:cxn modelId="{076CD148-0E33-9645-B30A-08EFF1656C32}" type="presParOf" srcId="{379E86D4-4FA2-DF43-A9DB-817578111BC2}" destId="{8E82A2B7-76F6-1B4A-8ADD-2C067E6E66CD}" srcOrd="2" destOrd="0" presId="urn:microsoft.com/office/officeart/2005/8/layout/vList2"/>
    <dgm:cxn modelId="{97296945-02DF-BC47-B32D-2E071CD1573D}" type="presParOf" srcId="{379E86D4-4FA2-DF43-A9DB-817578111BC2}" destId="{637A473D-10B4-7449-B868-71DEE8133266}" srcOrd="3" destOrd="0" presId="urn:microsoft.com/office/officeart/2005/8/layout/vList2"/>
    <dgm:cxn modelId="{1159FEAA-56C2-D34C-92DE-9E6AE3CA9228}" type="presParOf" srcId="{379E86D4-4FA2-DF43-A9DB-817578111BC2}" destId="{D63D8A28-01A0-AC40-B280-0A018C8A867F}" srcOrd="4" destOrd="0" presId="urn:microsoft.com/office/officeart/2005/8/layout/vList2"/>
    <dgm:cxn modelId="{28FBB7E8-8FC4-C441-B39A-6A01E86D06C1}" type="presParOf" srcId="{379E86D4-4FA2-DF43-A9DB-817578111BC2}" destId="{B8609314-D87B-7C4F-BF8C-729A2970AF84}"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9B88C3-EE9A-414F-90CA-10A6590CB33A}">
      <dsp:nvSpPr>
        <dsp:cNvPr id="0" name=""/>
        <dsp:cNvSpPr/>
      </dsp:nvSpPr>
      <dsp:spPr>
        <a:xfrm>
          <a:off x="0" y="119723"/>
          <a:ext cx="7037387" cy="127296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a:t>Density is a measure of how much stuff is crammed into a particular volume.</a:t>
          </a:r>
        </a:p>
      </dsp:txBody>
      <dsp:txXfrm>
        <a:off x="62141" y="181864"/>
        <a:ext cx="6913105" cy="1148678"/>
      </dsp:txXfrm>
    </dsp:sp>
    <dsp:sp modelId="{8E82A2B7-76F6-1B4A-8ADD-2C067E6E66CD}">
      <dsp:nvSpPr>
        <dsp:cNvPr id="0" name=""/>
        <dsp:cNvSpPr/>
      </dsp:nvSpPr>
      <dsp:spPr>
        <a:xfrm>
          <a:off x="0" y="1484843"/>
          <a:ext cx="7037387" cy="1272960"/>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a:t>Things that are dense feel “heavy” for their size.</a:t>
          </a:r>
        </a:p>
      </dsp:txBody>
      <dsp:txXfrm>
        <a:off x="62141" y="1546984"/>
        <a:ext cx="6913105" cy="1148678"/>
      </dsp:txXfrm>
    </dsp:sp>
    <dsp:sp modelId="{637A473D-10B4-7449-B868-71DEE8133266}">
      <dsp:nvSpPr>
        <dsp:cNvPr id="0" name=""/>
        <dsp:cNvSpPr/>
      </dsp:nvSpPr>
      <dsp:spPr>
        <a:xfrm>
          <a:off x="0" y="2757803"/>
          <a:ext cx="7037387" cy="5299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3437" tIns="40640" rIns="227584" bIns="40640" numCol="1" spcCol="1270" anchor="t" anchorCtr="0">
          <a:noAutofit/>
        </a:bodyPr>
        <a:lstStyle/>
        <a:p>
          <a:pPr marL="228600" lvl="1" indent="-228600" algn="l" defTabSz="1111250">
            <a:lnSpc>
              <a:spcPct val="90000"/>
            </a:lnSpc>
            <a:spcBef>
              <a:spcPct val="0"/>
            </a:spcBef>
            <a:spcAft>
              <a:spcPct val="20000"/>
            </a:spcAft>
            <a:buChar char="•"/>
          </a:pPr>
          <a:r>
            <a:rPr lang="en-US" sz="2500" kern="1200"/>
            <a:t>Example:  A cup full of pennies is dense.</a:t>
          </a:r>
        </a:p>
      </dsp:txBody>
      <dsp:txXfrm>
        <a:off x="0" y="2757803"/>
        <a:ext cx="7037387" cy="529920"/>
      </dsp:txXfrm>
    </dsp:sp>
    <dsp:sp modelId="{D63D8A28-01A0-AC40-B280-0A018C8A867F}">
      <dsp:nvSpPr>
        <dsp:cNvPr id="0" name=""/>
        <dsp:cNvSpPr/>
      </dsp:nvSpPr>
      <dsp:spPr>
        <a:xfrm>
          <a:off x="0" y="3287723"/>
          <a:ext cx="7037387" cy="127296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kern="1200"/>
            <a:t>Things that aren’t dense feel “light” for their size.</a:t>
          </a:r>
        </a:p>
      </dsp:txBody>
      <dsp:txXfrm>
        <a:off x="62141" y="3349864"/>
        <a:ext cx="6913105" cy="1148678"/>
      </dsp:txXfrm>
    </dsp:sp>
    <dsp:sp modelId="{B8609314-D87B-7C4F-BF8C-729A2970AF84}">
      <dsp:nvSpPr>
        <dsp:cNvPr id="0" name=""/>
        <dsp:cNvSpPr/>
      </dsp:nvSpPr>
      <dsp:spPr>
        <a:xfrm>
          <a:off x="0" y="4560683"/>
          <a:ext cx="7037387" cy="794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3437" tIns="40640" rIns="227584" bIns="40640" numCol="1" spcCol="1270" anchor="t" anchorCtr="0">
          <a:noAutofit/>
        </a:bodyPr>
        <a:lstStyle/>
        <a:p>
          <a:pPr marL="228600" lvl="1" indent="-228600" algn="l" defTabSz="1111250">
            <a:lnSpc>
              <a:spcPct val="90000"/>
            </a:lnSpc>
            <a:spcBef>
              <a:spcPct val="0"/>
            </a:spcBef>
            <a:spcAft>
              <a:spcPct val="20000"/>
            </a:spcAft>
            <a:buChar char="•"/>
          </a:pPr>
          <a:r>
            <a:rPr lang="en-US" sz="2500" kern="1200"/>
            <a:t>Example:  A cup full of Styrofoam peanuts is not dense.</a:t>
          </a:r>
        </a:p>
      </dsp:txBody>
      <dsp:txXfrm>
        <a:off x="0" y="4560683"/>
        <a:ext cx="7037387" cy="79488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E4C6B-465B-0C2D-26BE-D85B980DCAE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B3B0C3D-028F-6768-82CB-7F48BE42741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769E10F-5EB0-A4A5-001C-6EFC22FAD151}"/>
              </a:ext>
            </a:extLst>
          </p:cNvPr>
          <p:cNvSpPr>
            <a:spLocks noGrp="1"/>
          </p:cNvSpPr>
          <p:nvPr>
            <p:ph type="dt" sz="half" idx="10"/>
          </p:nvPr>
        </p:nvSpPr>
        <p:spPr/>
        <p:txBody>
          <a:bodyPr/>
          <a:lstStyle/>
          <a:p>
            <a:fld id="{DC7DE1C2-BB22-634F-9209-530CA3B09272}" type="datetimeFigureOut">
              <a:rPr lang="en-US" smtClean="0"/>
              <a:t>9/13/22</a:t>
            </a:fld>
            <a:endParaRPr lang="en-US"/>
          </a:p>
        </p:txBody>
      </p:sp>
      <p:sp>
        <p:nvSpPr>
          <p:cNvPr id="5" name="Footer Placeholder 4">
            <a:extLst>
              <a:ext uri="{FF2B5EF4-FFF2-40B4-BE49-F238E27FC236}">
                <a16:creationId xmlns:a16="http://schemas.microsoft.com/office/drawing/2014/main" id="{0FAF4286-3BAB-8E90-F5A6-02E9A04CDDB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882441-7A5E-A8A8-CB03-FB644125D506}"/>
              </a:ext>
            </a:extLst>
          </p:cNvPr>
          <p:cNvSpPr>
            <a:spLocks noGrp="1"/>
          </p:cNvSpPr>
          <p:nvPr>
            <p:ph type="sldNum" sz="quarter" idx="12"/>
          </p:nvPr>
        </p:nvSpPr>
        <p:spPr/>
        <p:txBody>
          <a:bodyPr/>
          <a:lstStyle/>
          <a:p>
            <a:fld id="{F839420C-B423-D444-A118-E689D5328C7F}" type="slidenum">
              <a:rPr lang="en-US" smtClean="0"/>
              <a:t>‹#›</a:t>
            </a:fld>
            <a:endParaRPr lang="en-US"/>
          </a:p>
        </p:txBody>
      </p:sp>
    </p:spTree>
    <p:extLst>
      <p:ext uri="{BB962C8B-B14F-4D97-AF65-F5344CB8AC3E}">
        <p14:creationId xmlns:p14="http://schemas.microsoft.com/office/powerpoint/2010/main" val="25682974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6541AB-E32E-3910-9FD4-C015F2D08BB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6D85A72-B058-CF49-6602-F426C347C53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9BCF730-DDD9-13B3-F053-2167836E1183}"/>
              </a:ext>
            </a:extLst>
          </p:cNvPr>
          <p:cNvSpPr>
            <a:spLocks noGrp="1"/>
          </p:cNvSpPr>
          <p:nvPr>
            <p:ph type="dt" sz="half" idx="10"/>
          </p:nvPr>
        </p:nvSpPr>
        <p:spPr/>
        <p:txBody>
          <a:bodyPr/>
          <a:lstStyle/>
          <a:p>
            <a:fld id="{DC7DE1C2-BB22-634F-9209-530CA3B09272}" type="datetimeFigureOut">
              <a:rPr lang="en-US" smtClean="0"/>
              <a:t>9/13/22</a:t>
            </a:fld>
            <a:endParaRPr lang="en-US"/>
          </a:p>
        </p:txBody>
      </p:sp>
      <p:sp>
        <p:nvSpPr>
          <p:cNvPr id="5" name="Footer Placeholder 4">
            <a:extLst>
              <a:ext uri="{FF2B5EF4-FFF2-40B4-BE49-F238E27FC236}">
                <a16:creationId xmlns:a16="http://schemas.microsoft.com/office/drawing/2014/main" id="{B07B5185-B901-B777-0FBC-D099F18E9F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965C0B6-5298-0339-F513-BD62453B72E3}"/>
              </a:ext>
            </a:extLst>
          </p:cNvPr>
          <p:cNvSpPr>
            <a:spLocks noGrp="1"/>
          </p:cNvSpPr>
          <p:nvPr>
            <p:ph type="sldNum" sz="quarter" idx="12"/>
          </p:nvPr>
        </p:nvSpPr>
        <p:spPr/>
        <p:txBody>
          <a:bodyPr/>
          <a:lstStyle/>
          <a:p>
            <a:fld id="{F839420C-B423-D444-A118-E689D5328C7F}" type="slidenum">
              <a:rPr lang="en-US" smtClean="0"/>
              <a:t>‹#›</a:t>
            </a:fld>
            <a:endParaRPr lang="en-US"/>
          </a:p>
        </p:txBody>
      </p:sp>
    </p:spTree>
    <p:extLst>
      <p:ext uri="{BB962C8B-B14F-4D97-AF65-F5344CB8AC3E}">
        <p14:creationId xmlns:p14="http://schemas.microsoft.com/office/powerpoint/2010/main" val="11677194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2F38775-0E08-BC78-9090-B4B70F4C7A95}"/>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9CC6FD2-2BDD-CCA6-8F6F-63F8F2CDE67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C030B0F-776A-FA5F-F0BD-CE6E545DCEF8}"/>
              </a:ext>
            </a:extLst>
          </p:cNvPr>
          <p:cNvSpPr>
            <a:spLocks noGrp="1"/>
          </p:cNvSpPr>
          <p:nvPr>
            <p:ph type="dt" sz="half" idx="10"/>
          </p:nvPr>
        </p:nvSpPr>
        <p:spPr/>
        <p:txBody>
          <a:bodyPr/>
          <a:lstStyle/>
          <a:p>
            <a:fld id="{DC7DE1C2-BB22-634F-9209-530CA3B09272}" type="datetimeFigureOut">
              <a:rPr lang="en-US" smtClean="0"/>
              <a:t>9/13/22</a:t>
            </a:fld>
            <a:endParaRPr lang="en-US"/>
          </a:p>
        </p:txBody>
      </p:sp>
      <p:sp>
        <p:nvSpPr>
          <p:cNvPr id="5" name="Footer Placeholder 4">
            <a:extLst>
              <a:ext uri="{FF2B5EF4-FFF2-40B4-BE49-F238E27FC236}">
                <a16:creationId xmlns:a16="http://schemas.microsoft.com/office/drawing/2014/main" id="{BE1E5878-3180-D99E-AA98-AE9CB6606D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9D40685-46BF-39C7-BAF7-721BB9F2B2C4}"/>
              </a:ext>
            </a:extLst>
          </p:cNvPr>
          <p:cNvSpPr>
            <a:spLocks noGrp="1"/>
          </p:cNvSpPr>
          <p:nvPr>
            <p:ph type="sldNum" sz="quarter" idx="12"/>
          </p:nvPr>
        </p:nvSpPr>
        <p:spPr/>
        <p:txBody>
          <a:bodyPr/>
          <a:lstStyle/>
          <a:p>
            <a:fld id="{F839420C-B423-D444-A118-E689D5328C7F}" type="slidenum">
              <a:rPr lang="en-US" smtClean="0"/>
              <a:t>‹#›</a:t>
            </a:fld>
            <a:endParaRPr lang="en-US"/>
          </a:p>
        </p:txBody>
      </p:sp>
    </p:spTree>
    <p:extLst>
      <p:ext uri="{BB962C8B-B14F-4D97-AF65-F5344CB8AC3E}">
        <p14:creationId xmlns:p14="http://schemas.microsoft.com/office/powerpoint/2010/main" val="2982092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FA843-E0A9-2476-A1A8-89EFF25A61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3645F7B-076A-1B9D-5EBC-1F7C791ED74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69772CA-9697-70F7-2F96-0BCBEA84CF2A}"/>
              </a:ext>
            </a:extLst>
          </p:cNvPr>
          <p:cNvSpPr>
            <a:spLocks noGrp="1"/>
          </p:cNvSpPr>
          <p:nvPr>
            <p:ph type="dt" sz="half" idx="10"/>
          </p:nvPr>
        </p:nvSpPr>
        <p:spPr/>
        <p:txBody>
          <a:bodyPr/>
          <a:lstStyle/>
          <a:p>
            <a:fld id="{DC7DE1C2-BB22-634F-9209-530CA3B09272}" type="datetimeFigureOut">
              <a:rPr lang="en-US" smtClean="0"/>
              <a:t>9/13/22</a:t>
            </a:fld>
            <a:endParaRPr lang="en-US"/>
          </a:p>
        </p:txBody>
      </p:sp>
      <p:sp>
        <p:nvSpPr>
          <p:cNvPr id="5" name="Footer Placeholder 4">
            <a:extLst>
              <a:ext uri="{FF2B5EF4-FFF2-40B4-BE49-F238E27FC236}">
                <a16:creationId xmlns:a16="http://schemas.microsoft.com/office/drawing/2014/main" id="{7813A3ED-292D-7EC7-136E-478450A3F5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72E13B1-6801-D51F-4DC9-EFAA0DAD6EE0}"/>
              </a:ext>
            </a:extLst>
          </p:cNvPr>
          <p:cNvSpPr>
            <a:spLocks noGrp="1"/>
          </p:cNvSpPr>
          <p:nvPr>
            <p:ph type="sldNum" sz="quarter" idx="12"/>
          </p:nvPr>
        </p:nvSpPr>
        <p:spPr/>
        <p:txBody>
          <a:bodyPr/>
          <a:lstStyle/>
          <a:p>
            <a:fld id="{F839420C-B423-D444-A118-E689D5328C7F}" type="slidenum">
              <a:rPr lang="en-US" smtClean="0"/>
              <a:t>‹#›</a:t>
            </a:fld>
            <a:endParaRPr lang="en-US"/>
          </a:p>
        </p:txBody>
      </p:sp>
    </p:spTree>
    <p:extLst>
      <p:ext uri="{BB962C8B-B14F-4D97-AF65-F5344CB8AC3E}">
        <p14:creationId xmlns:p14="http://schemas.microsoft.com/office/powerpoint/2010/main" val="29726166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B6181-8CBA-4D40-4597-758C5E6FA8D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BA80C57-E709-E359-9E20-7E993AC0C47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1E2C473-2D32-CF28-411D-E7CE98E7570F}"/>
              </a:ext>
            </a:extLst>
          </p:cNvPr>
          <p:cNvSpPr>
            <a:spLocks noGrp="1"/>
          </p:cNvSpPr>
          <p:nvPr>
            <p:ph type="dt" sz="half" idx="10"/>
          </p:nvPr>
        </p:nvSpPr>
        <p:spPr/>
        <p:txBody>
          <a:bodyPr/>
          <a:lstStyle/>
          <a:p>
            <a:fld id="{DC7DE1C2-BB22-634F-9209-530CA3B09272}" type="datetimeFigureOut">
              <a:rPr lang="en-US" smtClean="0"/>
              <a:t>9/13/22</a:t>
            </a:fld>
            <a:endParaRPr lang="en-US"/>
          </a:p>
        </p:txBody>
      </p:sp>
      <p:sp>
        <p:nvSpPr>
          <p:cNvPr id="5" name="Footer Placeholder 4">
            <a:extLst>
              <a:ext uri="{FF2B5EF4-FFF2-40B4-BE49-F238E27FC236}">
                <a16:creationId xmlns:a16="http://schemas.microsoft.com/office/drawing/2014/main" id="{069F7151-773F-6A52-8388-C3F8DDC0F95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3118D7-3092-5E10-272D-C517276C06D0}"/>
              </a:ext>
            </a:extLst>
          </p:cNvPr>
          <p:cNvSpPr>
            <a:spLocks noGrp="1"/>
          </p:cNvSpPr>
          <p:nvPr>
            <p:ph type="sldNum" sz="quarter" idx="12"/>
          </p:nvPr>
        </p:nvSpPr>
        <p:spPr/>
        <p:txBody>
          <a:bodyPr/>
          <a:lstStyle/>
          <a:p>
            <a:fld id="{F839420C-B423-D444-A118-E689D5328C7F}" type="slidenum">
              <a:rPr lang="en-US" smtClean="0"/>
              <a:t>‹#›</a:t>
            </a:fld>
            <a:endParaRPr lang="en-US"/>
          </a:p>
        </p:txBody>
      </p:sp>
    </p:spTree>
    <p:extLst>
      <p:ext uri="{BB962C8B-B14F-4D97-AF65-F5344CB8AC3E}">
        <p14:creationId xmlns:p14="http://schemas.microsoft.com/office/powerpoint/2010/main" val="3767568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589934-052A-5BD5-DC9E-379E1C8C8FC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DCD5A13-5863-30F9-E9CD-9DEACDA0D36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D38FD63-8A77-CB8C-6B11-0D9B2EE1113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816D915-A0DF-EC67-C2B0-73D858BBF39C}"/>
              </a:ext>
            </a:extLst>
          </p:cNvPr>
          <p:cNvSpPr>
            <a:spLocks noGrp="1"/>
          </p:cNvSpPr>
          <p:nvPr>
            <p:ph type="dt" sz="half" idx="10"/>
          </p:nvPr>
        </p:nvSpPr>
        <p:spPr/>
        <p:txBody>
          <a:bodyPr/>
          <a:lstStyle/>
          <a:p>
            <a:fld id="{DC7DE1C2-BB22-634F-9209-530CA3B09272}" type="datetimeFigureOut">
              <a:rPr lang="en-US" smtClean="0"/>
              <a:t>9/13/22</a:t>
            </a:fld>
            <a:endParaRPr lang="en-US"/>
          </a:p>
        </p:txBody>
      </p:sp>
      <p:sp>
        <p:nvSpPr>
          <p:cNvPr id="6" name="Footer Placeholder 5">
            <a:extLst>
              <a:ext uri="{FF2B5EF4-FFF2-40B4-BE49-F238E27FC236}">
                <a16:creationId xmlns:a16="http://schemas.microsoft.com/office/drawing/2014/main" id="{BF9CD4C7-1FA1-CF32-1F28-14258BF1A0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F78ABE7-2628-D86C-AE20-B8F85AE6C4AA}"/>
              </a:ext>
            </a:extLst>
          </p:cNvPr>
          <p:cNvSpPr>
            <a:spLocks noGrp="1"/>
          </p:cNvSpPr>
          <p:nvPr>
            <p:ph type="sldNum" sz="quarter" idx="12"/>
          </p:nvPr>
        </p:nvSpPr>
        <p:spPr/>
        <p:txBody>
          <a:bodyPr/>
          <a:lstStyle/>
          <a:p>
            <a:fld id="{F839420C-B423-D444-A118-E689D5328C7F}" type="slidenum">
              <a:rPr lang="en-US" smtClean="0"/>
              <a:t>‹#›</a:t>
            </a:fld>
            <a:endParaRPr lang="en-US"/>
          </a:p>
        </p:txBody>
      </p:sp>
    </p:spTree>
    <p:extLst>
      <p:ext uri="{BB962C8B-B14F-4D97-AF65-F5344CB8AC3E}">
        <p14:creationId xmlns:p14="http://schemas.microsoft.com/office/powerpoint/2010/main" val="4181906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887133-78E4-575C-5403-3D93728A7C2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D5B756F-20E9-69B2-BB01-9E75ADBDC2A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DE87801-23B0-9C9E-5F2E-6713166EBCA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A5CBC55-2ACC-E205-3092-C5C2B19F230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8166408-D959-1836-4CFD-A616990988BC}"/>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0785AAE-415D-FE67-6F42-BBA149C1A5D9}"/>
              </a:ext>
            </a:extLst>
          </p:cNvPr>
          <p:cNvSpPr>
            <a:spLocks noGrp="1"/>
          </p:cNvSpPr>
          <p:nvPr>
            <p:ph type="dt" sz="half" idx="10"/>
          </p:nvPr>
        </p:nvSpPr>
        <p:spPr/>
        <p:txBody>
          <a:bodyPr/>
          <a:lstStyle/>
          <a:p>
            <a:fld id="{DC7DE1C2-BB22-634F-9209-530CA3B09272}" type="datetimeFigureOut">
              <a:rPr lang="en-US" smtClean="0"/>
              <a:t>9/13/22</a:t>
            </a:fld>
            <a:endParaRPr lang="en-US"/>
          </a:p>
        </p:txBody>
      </p:sp>
      <p:sp>
        <p:nvSpPr>
          <p:cNvPr id="8" name="Footer Placeholder 7">
            <a:extLst>
              <a:ext uri="{FF2B5EF4-FFF2-40B4-BE49-F238E27FC236}">
                <a16:creationId xmlns:a16="http://schemas.microsoft.com/office/drawing/2014/main" id="{F824A23D-27CD-174C-C6DF-F5C7D520AFE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642F441-E242-845D-01FC-B0152D74037F}"/>
              </a:ext>
            </a:extLst>
          </p:cNvPr>
          <p:cNvSpPr>
            <a:spLocks noGrp="1"/>
          </p:cNvSpPr>
          <p:nvPr>
            <p:ph type="sldNum" sz="quarter" idx="12"/>
          </p:nvPr>
        </p:nvSpPr>
        <p:spPr/>
        <p:txBody>
          <a:bodyPr/>
          <a:lstStyle/>
          <a:p>
            <a:fld id="{F839420C-B423-D444-A118-E689D5328C7F}" type="slidenum">
              <a:rPr lang="en-US" smtClean="0"/>
              <a:t>‹#›</a:t>
            </a:fld>
            <a:endParaRPr lang="en-US"/>
          </a:p>
        </p:txBody>
      </p:sp>
    </p:spTree>
    <p:extLst>
      <p:ext uri="{BB962C8B-B14F-4D97-AF65-F5344CB8AC3E}">
        <p14:creationId xmlns:p14="http://schemas.microsoft.com/office/powerpoint/2010/main" val="22273607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D64866-8806-B9FB-9CE7-09434B25B5E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4382EDA-BFB8-37BB-DAA5-E8070A4A42DE}"/>
              </a:ext>
            </a:extLst>
          </p:cNvPr>
          <p:cNvSpPr>
            <a:spLocks noGrp="1"/>
          </p:cNvSpPr>
          <p:nvPr>
            <p:ph type="dt" sz="half" idx="10"/>
          </p:nvPr>
        </p:nvSpPr>
        <p:spPr/>
        <p:txBody>
          <a:bodyPr/>
          <a:lstStyle/>
          <a:p>
            <a:fld id="{DC7DE1C2-BB22-634F-9209-530CA3B09272}" type="datetimeFigureOut">
              <a:rPr lang="en-US" smtClean="0"/>
              <a:t>9/13/22</a:t>
            </a:fld>
            <a:endParaRPr lang="en-US"/>
          </a:p>
        </p:txBody>
      </p:sp>
      <p:sp>
        <p:nvSpPr>
          <p:cNvPr id="4" name="Footer Placeholder 3">
            <a:extLst>
              <a:ext uri="{FF2B5EF4-FFF2-40B4-BE49-F238E27FC236}">
                <a16:creationId xmlns:a16="http://schemas.microsoft.com/office/drawing/2014/main" id="{AF3B197A-A4E3-F191-00A2-26E5AA661F7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939F022-1E67-B3CF-16CE-24EBC186BCE9}"/>
              </a:ext>
            </a:extLst>
          </p:cNvPr>
          <p:cNvSpPr>
            <a:spLocks noGrp="1"/>
          </p:cNvSpPr>
          <p:nvPr>
            <p:ph type="sldNum" sz="quarter" idx="12"/>
          </p:nvPr>
        </p:nvSpPr>
        <p:spPr/>
        <p:txBody>
          <a:bodyPr/>
          <a:lstStyle/>
          <a:p>
            <a:fld id="{F839420C-B423-D444-A118-E689D5328C7F}" type="slidenum">
              <a:rPr lang="en-US" smtClean="0"/>
              <a:t>‹#›</a:t>
            </a:fld>
            <a:endParaRPr lang="en-US"/>
          </a:p>
        </p:txBody>
      </p:sp>
    </p:spTree>
    <p:extLst>
      <p:ext uri="{BB962C8B-B14F-4D97-AF65-F5344CB8AC3E}">
        <p14:creationId xmlns:p14="http://schemas.microsoft.com/office/powerpoint/2010/main" val="1357979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0D1722B-E688-F77F-BB1F-9ECA75A6E4C7}"/>
              </a:ext>
            </a:extLst>
          </p:cNvPr>
          <p:cNvSpPr>
            <a:spLocks noGrp="1"/>
          </p:cNvSpPr>
          <p:nvPr>
            <p:ph type="dt" sz="half" idx="10"/>
          </p:nvPr>
        </p:nvSpPr>
        <p:spPr/>
        <p:txBody>
          <a:bodyPr/>
          <a:lstStyle/>
          <a:p>
            <a:fld id="{DC7DE1C2-BB22-634F-9209-530CA3B09272}" type="datetimeFigureOut">
              <a:rPr lang="en-US" smtClean="0"/>
              <a:t>9/13/22</a:t>
            </a:fld>
            <a:endParaRPr lang="en-US"/>
          </a:p>
        </p:txBody>
      </p:sp>
      <p:sp>
        <p:nvSpPr>
          <p:cNvPr id="3" name="Footer Placeholder 2">
            <a:extLst>
              <a:ext uri="{FF2B5EF4-FFF2-40B4-BE49-F238E27FC236}">
                <a16:creationId xmlns:a16="http://schemas.microsoft.com/office/drawing/2014/main" id="{BF846AAE-1D2B-21E1-82C9-1A69F5A4CEA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BA98EAC-F4EF-C8E8-0689-89905CE4A793}"/>
              </a:ext>
            </a:extLst>
          </p:cNvPr>
          <p:cNvSpPr>
            <a:spLocks noGrp="1"/>
          </p:cNvSpPr>
          <p:nvPr>
            <p:ph type="sldNum" sz="quarter" idx="12"/>
          </p:nvPr>
        </p:nvSpPr>
        <p:spPr/>
        <p:txBody>
          <a:bodyPr/>
          <a:lstStyle/>
          <a:p>
            <a:fld id="{F839420C-B423-D444-A118-E689D5328C7F}" type="slidenum">
              <a:rPr lang="en-US" smtClean="0"/>
              <a:t>‹#›</a:t>
            </a:fld>
            <a:endParaRPr lang="en-US"/>
          </a:p>
        </p:txBody>
      </p:sp>
    </p:spTree>
    <p:extLst>
      <p:ext uri="{BB962C8B-B14F-4D97-AF65-F5344CB8AC3E}">
        <p14:creationId xmlns:p14="http://schemas.microsoft.com/office/powerpoint/2010/main" val="664708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2A78A-C21F-6E2B-1AF8-D8425E4961A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90B2634-9B64-3BCD-CB21-CA92716D709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8F4D4C6-85EF-CEA0-9455-7235FC9E93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E519AA-2CB4-794D-D641-2A0EE0C2A1B9}"/>
              </a:ext>
            </a:extLst>
          </p:cNvPr>
          <p:cNvSpPr>
            <a:spLocks noGrp="1"/>
          </p:cNvSpPr>
          <p:nvPr>
            <p:ph type="dt" sz="half" idx="10"/>
          </p:nvPr>
        </p:nvSpPr>
        <p:spPr/>
        <p:txBody>
          <a:bodyPr/>
          <a:lstStyle/>
          <a:p>
            <a:fld id="{DC7DE1C2-BB22-634F-9209-530CA3B09272}" type="datetimeFigureOut">
              <a:rPr lang="en-US" smtClean="0"/>
              <a:t>9/13/22</a:t>
            </a:fld>
            <a:endParaRPr lang="en-US"/>
          </a:p>
        </p:txBody>
      </p:sp>
      <p:sp>
        <p:nvSpPr>
          <p:cNvPr id="6" name="Footer Placeholder 5">
            <a:extLst>
              <a:ext uri="{FF2B5EF4-FFF2-40B4-BE49-F238E27FC236}">
                <a16:creationId xmlns:a16="http://schemas.microsoft.com/office/drawing/2014/main" id="{8A53DC96-7AB9-E8DA-60F0-4B4EECB9BE7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E85B04-3E56-6F4B-44D1-0489085F02E1}"/>
              </a:ext>
            </a:extLst>
          </p:cNvPr>
          <p:cNvSpPr>
            <a:spLocks noGrp="1"/>
          </p:cNvSpPr>
          <p:nvPr>
            <p:ph type="sldNum" sz="quarter" idx="12"/>
          </p:nvPr>
        </p:nvSpPr>
        <p:spPr/>
        <p:txBody>
          <a:bodyPr/>
          <a:lstStyle/>
          <a:p>
            <a:fld id="{F839420C-B423-D444-A118-E689D5328C7F}" type="slidenum">
              <a:rPr lang="en-US" smtClean="0"/>
              <a:t>‹#›</a:t>
            </a:fld>
            <a:endParaRPr lang="en-US"/>
          </a:p>
        </p:txBody>
      </p:sp>
    </p:spTree>
    <p:extLst>
      <p:ext uri="{BB962C8B-B14F-4D97-AF65-F5344CB8AC3E}">
        <p14:creationId xmlns:p14="http://schemas.microsoft.com/office/powerpoint/2010/main" val="30178679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C5093-E234-F940-BFE8-3C661011802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4F938FD-A333-5AAA-8AD2-5EB076B2496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EEAFBC2-6CC3-7B49-052B-2C056A8138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EFEE791-4BD1-F0FE-A7B5-901C45CAAB13}"/>
              </a:ext>
            </a:extLst>
          </p:cNvPr>
          <p:cNvSpPr>
            <a:spLocks noGrp="1"/>
          </p:cNvSpPr>
          <p:nvPr>
            <p:ph type="dt" sz="half" idx="10"/>
          </p:nvPr>
        </p:nvSpPr>
        <p:spPr/>
        <p:txBody>
          <a:bodyPr/>
          <a:lstStyle/>
          <a:p>
            <a:fld id="{DC7DE1C2-BB22-634F-9209-530CA3B09272}" type="datetimeFigureOut">
              <a:rPr lang="en-US" smtClean="0"/>
              <a:t>9/13/22</a:t>
            </a:fld>
            <a:endParaRPr lang="en-US"/>
          </a:p>
        </p:txBody>
      </p:sp>
      <p:sp>
        <p:nvSpPr>
          <p:cNvPr id="6" name="Footer Placeholder 5">
            <a:extLst>
              <a:ext uri="{FF2B5EF4-FFF2-40B4-BE49-F238E27FC236}">
                <a16:creationId xmlns:a16="http://schemas.microsoft.com/office/drawing/2014/main" id="{CCAE1369-FF9F-DA4B-17B3-7A2029CCED4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DFEF97-AE0F-9CBE-3FD6-314E6786DB72}"/>
              </a:ext>
            </a:extLst>
          </p:cNvPr>
          <p:cNvSpPr>
            <a:spLocks noGrp="1"/>
          </p:cNvSpPr>
          <p:nvPr>
            <p:ph type="sldNum" sz="quarter" idx="12"/>
          </p:nvPr>
        </p:nvSpPr>
        <p:spPr/>
        <p:txBody>
          <a:bodyPr/>
          <a:lstStyle/>
          <a:p>
            <a:fld id="{F839420C-B423-D444-A118-E689D5328C7F}" type="slidenum">
              <a:rPr lang="en-US" smtClean="0"/>
              <a:t>‹#›</a:t>
            </a:fld>
            <a:endParaRPr lang="en-US"/>
          </a:p>
        </p:txBody>
      </p:sp>
    </p:spTree>
    <p:extLst>
      <p:ext uri="{BB962C8B-B14F-4D97-AF65-F5344CB8AC3E}">
        <p14:creationId xmlns:p14="http://schemas.microsoft.com/office/powerpoint/2010/main" val="3501226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0F7687D-7F45-2734-9991-12AE880B75C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35C9A08-412D-14F7-2773-20DF2CB914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C6E7EC-7C36-18D1-CB27-EA2B5EF189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C7DE1C2-BB22-634F-9209-530CA3B09272}" type="datetimeFigureOut">
              <a:rPr lang="en-US" smtClean="0"/>
              <a:t>9/13/22</a:t>
            </a:fld>
            <a:endParaRPr lang="en-US"/>
          </a:p>
        </p:txBody>
      </p:sp>
      <p:sp>
        <p:nvSpPr>
          <p:cNvPr id="5" name="Footer Placeholder 4">
            <a:extLst>
              <a:ext uri="{FF2B5EF4-FFF2-40B4-BE49-F238E27FC236}">
                <a16:creationId xmlns:a16="http://schemas.microsoft.com/office/drawing/2014/main" id="{9DA7F17D-4D6B-D1D2-04F7-468F58C0FF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273ACE4-F948-1370-2692-AECFCE65B1B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39420C-B423-D444-A118-E689D5328C7F}" type="slidenum">
              <a:rPr lang="en-US" smtClean="0"/>
              <a:t>‹#›</a:t>
            </a:fld>
            <a:endParaRPr lang="en-US"/>
          </a:p>
        </p:txBody>
      </p:sp>
    </p:spTree>
    <p:extLst>
      <p:ext uri="{BB962C8B-B14F-4D97-AF65-F5344CB8AC3E}">
        <p14:creationId xmlns:p14="http://schemas.microsoft.com/office/powerpoint/2010/main" val="38946034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E7E58-8602-5D74-5F03-47D213D925CB}"/>
              </a:ext>
            </a:extLst>
          </p:cNvPr>
          <p:cNvSpPr>
            <a:spLocks noGrp="1"/>
          </p:cNvSpPr>
          <p:nvPr>
            <p:ph type="ctrTitle"/>
          </p:nvPr>
        </p:nvSpPr>
        <p:spPr/>
        <p:txBody>
          <a:bodyPr/>
          <a:lstStyle/>
          <a:p>
            <a:r>
              <a:rPr lang="en-US" dirty="0"/>
              <a:t>Density</a:t>
            </a:r>
          </a:p>
        </p:txBody>
      </p:sp>
      <p:sp>
        <p:nvSpPr>
          <p:cNvPr id="3" name="Subtitle 2">
            <a:extLst>
              <a:ext uri="{FF2B5EF4-FFF2-40B4-BE49-F238E27FC236}">
                <a16:creationId xmlns:a16="http://schemas.microsoft.com/office/drawing/2014/main" id="{24D164C6-5C8F-48C5-E8CF-C00D900AA547}"/>
              </a:ext>
            </a:extLst>
          </p:cNvPr>
          <p:cNvSpPr>
            <a:spLocks noGrp="1"/>
          </p:cNvSpPr>
          <p:nvPr>
            <p:ph type="subTitle" idx="1"/>
          </p:nvPr>
        </p:nvSpPr>
        <p:spPr/>
        <p:txBody>
          <a:bodyPr/>
          <a:lstStyle/>
          <a:p>
            <a:r>
              <a:rPr lang="en-US" dirty="0"/>
              <a:t>How much stuff in how much space</a:t>
            </a:r>
          </a:p>
        </p:txBody>
      </p:sp>
    </p:spTree>
    <p:extLst>
      <p:ext uri="{BB962C8B-B14F-4D97-AF65-F5344CB8AC3E}">
        <p14:creationId xmlns:p14="http://schemas.microsoft.com/office/powerpoint/2010/main" val="30641031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4" y="448055"/>
            <a:ext cx="3414370" cy="3801257"/>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6DE8938D-CFC6-0396-AEE4-A4B7F6788857}"/>
              </a:ext>
            </a:extLst>
          </p:cNvPr>
          <p:cNvSpPr>
            <a:spLocks noGrp="1"/>
          </p:cNvSpPr>
          <p:nvPr>
            <p:ph type="title"/>
          </p:nvPr>
        </p:nvSpPr>
        <p:spPr>
          <a:xfrm>
            <a:off x="777240" y="731519"/>
            <a:ext cx="2845191" cy="3237579"/>
          </a:xfrm>
        </p:spPr>
        <p:txBody>
          <a:bodyPr>
            <a:normAutofit/>
          </a:bodyPr>
          <a:lstStyle/>
          <a:p>
            <a:r>
              <a:rPr lang="en-US" sz="3800">
                <a:solidFill>
                  <a:srgbClr val="FFFFFF"/>
                </a:solidFill>
              </a:rPr>
              <a:t>What is density?</a:t>
            </a:r>
          </a:p>
        </p:txBody>
      </p:sp>
      <p:sp>
        <p:nvSpPr>
          <p:cNvPr id="11" name="Rectangle 10">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3" y="4419227"/>
            <a:ext cx="3414369" cy="1979852"/>
          </a:xfrm>
          <a:prstGeom prst="rect">
            <a:avLst/>
          </a:prstGeom>
          <a:solidFill>
            <a:schemeClr val="accent5">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13" name="Rectangle 12">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4603" y="448055"/>
            <a:ext cx="7688475" cy="5952745"/>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5" name="Content Placeholder 2">
            <a:extLst>
              <a:ext uri="{FF2B5EF4-FFF2-40B4-BE49-F238E27FC236}">
                <a16:creationId xmlns:a16="http://schemas.microsoft.com/office/drawing/2014/main" id="{997AAC6C-65FD-8F00-70FC-88ECB4E9E609}"/>
              </a:ext>
            </a:extLst>
          </p:cNvPr>
          <p:cNvGraphicFramePr>
            <a:graphicFrameLocks noGrp="1"/>
          </p:cNvGraphicFramePr>
          <p:nvPr>
            <p:ph idx="1"/>
            <p:extLst>
              <p:ext uri="{D42A27DB-BD31-4B8C-83A1-F6EECF244321}">
                <p14:modId xmlns:p14="http://schemas.microsoft.com/office/powerpoint/2010/main" val="3102272769"/>
              </p:ext>
            </p:extLst>
          </p:nvPr>
        </p:nvGraphicFramePr>
        <p:xfrm>
          <a:off x="4379913" y="687388"/>
          <a:ext cx="7037387" cy="54752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26895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54B399-459F-0871-427A-4F3099716277}"/>
              </a:ext>
            </a:extLst>
          </p:cNvPr>
          <p:cNvSpPr>
            <a:spLocks noGrp="1"/>
          </p:cNvSpPr>
          <p:nvPr>
            <p:ph type="title"/>
          </p:nvPr>
        </p:nvSpPr>
        <p:spPr>
          <a:xfrm>
            <a:off x="807522" y="64868"/>
            <a:ext cx="10515600" cy="1325563"/>
          </a:xfrm>
        </p:spPr>
        <p:txBody>
          <a:bodyPr>
            <a:normAutofit/>
          </a:bodyPr>
          <a:lstStyle/>
          <a:p>
            <a:r>
              <a:rPr lang="en-US" sz="4800" b="1" dirty="0"/>
              <a:t>How we calculate density:</a:t>
            </a:r>
          </a:p>
        </p:txBody>
      </p:sp>
      <p:sp>
        <p:nvSpPr>
          <p:cNvPr id="4" name="TextBox 3">
            <a:extLst>
              <a:ext uri="{FF2B5EF4-FFF2-40B4-BE49-F238E27FC236}">
                <a16:creationId xmlns:a16="http://schemas.microsoft.com/office/drawing/2014/main" id="{EA945993-E1F3-37B8-BD88-357445373735}"/>
              </a:ext>
            </a:extLst>
          </p:cNvPr>
          <p:cNvSpPr txBox="1"/>
          <p:nvPr/>
        </p:nvSpPr>
        <p:spPr>
          <a:xfrm>
            <a:off x="3145662" y="1654595"/>
            <a:ext cx="4886325" cy="769441"/>
          </a:xfrm>
          <a:prstGeom prst="rect">
            <a:avLst/>
          </a:prstGeom>
          <a:noFill/>
        </p:spPr>
        <p:txBody>
          <a:bodyPr wrap="square" rtlCol="0">
            <a:spAutoFit/>
          </a:bodyPr>
          <a:lstStyle/>
          <a:p>
            <a:r>
              <a:rPr lang="en-US" sz="4400" dirty="0"/>
              <a:t>Density =</a:t>
            </a:r>
          </a:p>
        </p:txBody>
      </p:sp>
      <p:cxnSp>
        <p:nvCxnSpPr>
          <p:cNvPr id="6" name="Straight Connector 5">
            <a:extLst>
              <a:ext uri="{FF2B5EF4-FFF2-40B4-BE49-F238E27FC236}">
                <a16:creationId xmlns:a16="http://schemas.microsoft.com/office/drawing/2014/main" id="{D8B85885-46E4-174B-D0AC-5EB7057C37CD}"/>
              </a:ext>
            </a:extLst>
          </p:cNvPr>
          <p:cNvCxnSpPr>
            <a:cxnSpLocks/>
          </p:cNvCxnSpPr>
          <p:nvPr/>
        </p:nvCxnSpPr>
        <p:spPr>
          <a:xfrm>
            <a:off x="5588824" y="2039315"/>
            <a:ext cx="3226563" cy="0"/>
          </a:xfrm>
          <a:prstGeom prst="line">
            <a:avLst/>
          </a:prstGeom>
        </p:spPr>
        <p:style>
          <a:lnRef idx="3">
            <a:schemeClr val="dk1"/>
          </a:lnRef>
          <a:fillRef idx="0">
            <a:schemeClr val="dk1"/>
          </a:fillRef>
          <a:effectRef idx="2">
            <a:schemeClr val="dk1"/>
          </a:effectRef>
          <a:fontRef idx="minor">
            <a:schemeClr val="tx1"/>
          </a:fontRef>
        </p:style>
      </p:cxnSp>
      <p:sp>
        <p:nvSpPr>
          <p:cNvPr id="7" name="TextBox 6">
            <a:extLst>
              <a:ext uri="{FF2B5EF4-FFF2-40B4-BE49-F238E27FC236}">
                <a16:creationId xmlns:a16="http://schemas.microsoft.com/office/drawing/2014/main" id="{0024FB09-324C-0B8E-EC54-1A55EBD76551}"/>
              </a:ext>
            </a:extLst>
          </p:cNvPr>
          <p:cNvSpPr txBox="1"/>
          <p:nvPr/>
        </p:nvSpPr>
        <p:spPr>
          <a:xfrm>
            <a:off x="5588824" y="1279602"/>
            <a:ext cx="3040825" cy="1446550"/>
          </a:xfrm>
          <a:prstGeom prst="rect">
            <a:avLst/>
          </a:prstGeom>
          <a:noFill/>
        </p:spPr>
        <p:txBody>
          <a:bodyPr wrap="square" rtlCol="0">
            <a:spAutoFit/>
          </a:bodyPr>
          <a:lstStyle/>
          <a:p>
            <a:r>
              <a:rPr lang="en-US" sz="3600" dirty="0"/>
              <a:t>  </a:t>
            </a:r>
            <a:r>
              <a:rPr lang="en-US" sz="3200" dirty="0"/>
              <a:t>mass of object</a:t>
            </a:r>
          </a:p>
          <a:p>
            <a:endParaRPr lang="en-US" sz="2000" dirty="0"/>
          </a:p>
          <a:p>
            <a:r>
              <a:rPr lang="en-US" sz="3200" dirty="0"/>
              <a:t>volume of object</a:t>
            </a:r>
          </a:p>
        </p:txBody>
      </p:sp>
      <p:sp>
        <p:nvSpPr>
          <p:cNvPr id="8" name="TextBox 7">
            <a:extLst>
              <a:ext uri="{FF2B5EF4-FFF2-40B4-BE49-F238E27FC236}">
                <a16:creationId xmlns:a16="http://schemas.microsoft.com/office/drawing/2014/main" id="{4B7AAA21-AF6E-67A2-3043-8B5A07FAB369}"/>
              </a:ext>
            </a:extLst>
          </p:cNvPr>
          <p:cNvSpPr txBox="1"/>
          <p:nvPr/>
        </p:nvSpPr>
        <p:spPr>
          <a:xfrm>
            <a:off x="772823" y="3257702"/>
            <a:ext cx="8528340" cy="2062103"/>
          </a:xfrm>
          <a:prstGeom prst="rect">
            <a:avLst/>
          </a:prstGeom>
          <a:noFill/>
        </p:spPr>
        <p:txBody>
          <a:bodyPr wrap="square" rtlCol="0">
            <a:spAutoFit/>
          </a:bodyPr>
          <a:lstStyle/>
          <a:p>
            <a:r>
              <a:rPr lang="en-US" sz="2800" dirty="0"/>
              <a:t>Example:  If an eyeball has a mass of 6.0 grams and a volume of 5.8 cubic centimeters, what will its density be?</a:t>
            </a:r>
          </a:p>
          <a:p>
            <a:endParaRPr lang="en-US" sz="2400" dirty="0"/>
          </a:p>
          <a:p>
            <a:endParaRPr lang="en-US" sz="2400" dirty="0"/>
          </a:p>
          <a:p>
            <a:r>
              <a:rPr lang="en-US" sz="2400" dirty="0"/>
              <a:t>Density = </a:t>
            </a:r>
          </a:p>
        </p:txBody>
      </p:sp>
      <p:sp>
        <p:nvSpPr>
          <p:cNvPr id="10" name="TextBox 9">
            <a:extLst>
              <a:ext uri="{FF2B5EF4-FFF2-40B4-BE49-F238E27FC236}">
                <a16:creationId xmlns:a16="http://schemas.microsoft.com/office/drawing/2014/main" id="{B5F1B765-A9C4-74FB-2195-45B111032218}"/>
              </a:ext>
            </a:extLst>
          </p:cNvPr>
          <p:cNvSpPr txBox="1"/>
          <p:nvPr/>
        </p:nvSpPr>
        <p:spPr>
          <a:xfrm>
            <a:off x="2125311" y="4476088"/>
            <a:ext cx="3776354" cy="1200329"/>
          </a:xfrm>
          <a:prstGeom prst="rect">
            <a:avLst/>
          </a:prstGeom>
          <a:noFill/>
        </p:spPr>
        <p:txBody>
          <a:bodyPr wrap="square" rtlCol="0">
            <a:spAutoFit/>
          </a:bodyPr>
          <a:lstStyle/>
          <a:p>
            <a:r>
              <a:rPr lang="en-US" sz="2400" dirty="0"/>
              <a:t>         6.0 grams </a:t>
            </a:r>
          </a:p>
          <a:p>
            <a:endParaRPr lang="en-US" sz="2400" dirty="0"/>
          </a:p>
          <a:p>
            <a:r>
              <a:rPr lang="en-US" sz="2400" dirty="0"/>
              <a:t>5.8 cubic centimeters</a:t>
            </a:r>
          </a:p>
        </p:txBody>
      </p:sp>
      <p:cxnSp>
        <p:nvCxnSpPr>
          <p:cNvPr id="12" name="Straight Connector 11">
            <a:extLst>
              <a:ext uri="{FF2B5EF4-FFF2-40B4-BE49-F238E27FC236}">
                <a16:creationId xmlns:a16="http://schemas.microsoft.com/office/drawing/2014/main" id="{C9B165AF-7357-2AC3-3E9A-3BF0A2F3DBCD}"/>
              </a:ext>
            </a:extLst>
          </p:cNvPr>
          <p:cNvCxnSpPr/>
          <p:nvPr/>
        </p:nvCxnSpPr>
        <p:spPr>
          <a:xfrm>
            <a:off x="2125311" y="5076252"/>
            <a:ext cx="2838203" cy="0"/>
          </a:xfrm>
          <a:prstGeom prst="line">
            <a:avLst/>
          </a:prstGeom>
        </p:spPr>
        <p:style>
          <a:lnRef idx="3">
            <a:schemeClr val="dk1"/>
          </a:lnRef>
          <a:fillRef idx="0">
            <a:schemeClr val="dk1"/>
          </a:fillRef>
          <a:effectRef idx="2">
            <a:schemeClr val="dk1"/>
          </a:effectRef>
          <a:fontRef idx="minor">
            <a:schemeClr val="tx1"/>
          </a:fontRef>
        </p:style>
      </p:cxnSp>
      <p:sp>
        <p:nvSpPr>
          <p:cNvPr id="13" name="TextBox 12">
            <a:extLst>
              <a:ext uri="{FF2B5EF4-FFF2-40B4-BE49-F238E27FC236}">
                <a16:creationId xmlns:a16="http://schemas.microsoft.com/office/drawing/2014/main" id="{884CEBE6-0836-F7EB-F746-722F5F6640DD}"/>
              </a:ext>
            </a:extLst>
          </p:cNvPr>
          <p:cNvSpPr txBox="1"/>
          <p:nvPr/>
        </p:nvSpPr>
        <p:spPr>
          <a:xfrm>
            <a:off x="5091361" y="4709212"/>
            <a:ext cx="4678878" cy="830997"/>
          </a:xfrm>
          <a:prstGeom prst="rect">
            <a:avLst/>
          </a:prstGeom>
          <a:noFill/>
        </p:spPr>
        <p:txBody>
          <a:bodyPr wrap="square" rtlCol="0">
            <a:spAutoFit/>
          </a:bodyPr>
          <a:lstStyle/>
          <a:p>
            <a:r>
              <a:rPr lang="en-US" sz="2400" dirty="0">
                <a:solidFill>
                  <a:srgbClr val="C00000"/>
                </a:solidFill>
              </a:rPr>
              <a:t>= 1.03 grams per</a:t>
            </a:r>
          </a:p>
          <a:p>
            <a:r>
              <a:rPr lang="en-US" sz="2400" dirty="0">
                <a:solidFill>
                  <a:srgbClr val="C00000"/>
                </a:solidFill>
              </a:rPr>
              <a:t> cubic centimeter</a:t>
            </a:r>
          </a:p>
        </p:txBody>
      </p:sp>
      <p:pic>
        <p:nvPicPr>
          <p:cNvPr id="1026" name="Picture 2" descr="70,817 Eyeball Stock Photos and Images - 123RF">
            <a:extLst>
              <a:ext uri="{FF2B5EF4-FFF2-40B4-BE49-F238E27FC236}">
                <a16:creationId xmlns:a16="http://schemas.microsoft.com/office/drawing/2014/main" id="{3A20C41F-B2DC-481A-CBD7-9E5C4F5466D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15426" y="3530117"/>
            <a:ext cx="2857500" cy="2146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20720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428E63-89BA-C5D5-F107-DD9D264DCC36}"/>
              </a:ext>
            </a:extLst>
          </p:cNvPr>
          <p:cNvSpPr>
            <a:spLocks noGrp="1"/>
          </p:cNvSpPr>
          <p:nvPr>
            <p:ph type="title"/>
          </p:nvPr>
        </p:nvSpPr>
        <p:spPr/>
        <p:txBody>
          <a:bodyPr/>
          <a:lstStyle/>
          <a:p>
            <a:r>
              <a:rPr lang="en-US" b="1" dirty="0"/>
              <a:t>Give it a shot:</a:t>
            </a:r>
          </a:p>
        </p:txBody>
      </p:sp>
      <p:sp>
        <p:nvSpPr>
          <p:cNvPr id="3" name="Content Placeholder 2">
            <a:extLst>
              <a:ext uri="{FF2B5EF4-FFF2-40B4-BE49-F238E27FC236}">
                <a16:creationId xmlns:a16="http://schemas.microsoft.com/office/drawing/2014/main" id="{12191438-6686-7980-0CA8-EA7135230A24}"/>
              </a:ext>
            </a:extLst>
          </p:cNvPr>
          <p:cNvSpPr>
            <a:spLocks noGrp="1"/>
          </p:cNvSpPr>
          <p:nvPr>
            <p:ph idx="1"/>
          </p:nvPr>
        </p:nvSpPr>
        <p:spPr>
          <a:xfrm>
            <a:off x="838200" y="1539875"/>
            <a:ext cx="10515600" cy="1031875"/>
          </a:xfrm>
        </p:spPr>
        <p:txBody>
          <a:bodyPr/>
          <a:lstStyle/>
          <a:p>
            <a:pPr marL="0" indent="0">
              <a:buNone/>
            </a:pPr>
            <a:r>
              <a:rPr lang="en-US" dirty="0"/>
              <a:t>Practice:  What is the density of a rock that has a mass of 375 grams and a volume of 57 cubic centimeters?</a:t>
            </a:r>
          </a:p>
        </p:txBody>
      </p:sp>
      <p:pic>
        <p:nvPicPr>
          <p:cNvPr id="2052" name="Picture 4" descr="Home built beneath a huge rock in the desert becomes a tourist attraction">
            <a:extLst>
              <a:ext uri="{FF2B5EF4-FFF2-40B4-BE49-F238E27FC236}">
                <a16:creationId xmlns:a16="http://schemas.microsoft.com/office/drawing/2014/main" id="{7D467BF1-64E5-4AD5-B46B-138D9DCAA6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571750"/>
            <a:ext cx="6216650" cy="386895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10009273-81D3-97C7-9687-6AE4E8D1CB9B}"/>
              </a:ext>
            </a:extLst>
          </p:cNvPr>
          <p:cNvSpPr txBox="1"/>
          <p:nvPr/>
        </p:nvSpPr>
        <p:spPr>
          <a:xfrm>
            <a:off x="7261225" y="3506686"/>
            <a:ext cx="4657725" cy="1754326"/>
          </a:xfrm>
          <a:prstGeom prst="rect">
            <a:avLst/>
          </a:prstGeom>
          <a:noFill/>
        </p:spPr>
        <p:txBody>
          <a:bodyPr wrap="square" rtlCol="0">
            <a:spAutoFit/>
          </a:bodyPr>
          <a:lstStyle/>
          <a:p>
            <a:r>
              <a:rPr lang="en-US" dirty="0"/>
              <a:t>Optical illusion time:  Take a look at this picture.  What do you see?  Most people see a house under a rock.  In reality, the rock has grown a house-shaped extension of itself at the bottom, a completely natural phenomenon.  This is just one of the scientific marvels of our world.</a:t>
            </a:r>
          </a:p>
        </p:txBody>
      </p:sp>
    </p:spTree>
    <p:extLst>
      <p:ext uri="{BB962C8B-B14F-4D97-AF65-F5344CB8AC3E}">
        <p14:creationId xmlns:p14="http://schemas.microsoft.com/office/powerpoint/2010/main" val="13291055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52B0B-3937-6612-63DF-092484495A67}"/>
              </a:ext>
            </a:extLst>
          </p:cNvPr>
          <p:cNvSpPr>
            <a:spLocks noGrp="1"/>
          </p:cNvSpPr>
          <p:nvPr>
            <p:ph type="title"/>
          </p:nvPr>
        </p:nvSpPr>
        <p:spPr/>
        <p:txBody>
          <a:bodyPr/>
          <a:lstStyle/>
          <a:p>
            <a:r>
              <a:rPr lang="en-US" b="1" dirty="0"/>
              <a:t>The answer:</a:t>
            </a:r>
          </a:p>
        </p:txBody>
      </p:sp>
      <p:sp>
        <p:nvSpPr>
          <p:cNvPr id="3" name="Content Placeholder 2">
            <a:extLst>
              <a:ext uri="{FF2B5EF4-FFF2-40B4-BE49-F238E27FC236}">
                <a16:creationId xmlns:a16="http://schemas.microsoft.com/office/drawing/2014/main" id="{DF2790CC-D02A-0467-9B84-BE77807A41F8}"/>
              </a:ext>
            </a:extLst>
          </p:cNvPr>
          <p:cNvSpPr>
            <a:spLocks noGrp="1"/>
          </p:cNvSpPr>
          <p:nvPr>
            <p:ph idx="1"/>
          </p:nvPr>
        </p:nvSpPr>
        <p:spPr>
          <a:xfrm>
            <a:off x="838200" y="1825625"/>
            <a:ext cx="10515600" cy="2603500"/>
          </a:xfrm>
        </p:spPr>
        <p:txBody>
          <a:bodyPr/>
          <a:lstStyle/>
          <a:p>
            <a:pPr marL="0" indent="0">
              <a:buNone/>
            </a:pPr>
            <a:r>
              <a:rPr lang="en-US" dirty="0"/>
              <a:t>Since density is equal to mass divided by volume, you can find the answer by dividing the mass of the rock (given in the problem) by the volume of the rock (also given in the problem).</a:t>
            </a:r>
          </a:p>
          <a:p>
            <a:pPr marL="0" indent="0">
              <a:buNone/>
            </a:pPr>
            <a:endParaRPr lang="en-US" dirty="0"/>
          </a:p>
          <a:p>
            <a:pPr marL="0" indent="0">
              <a:buNone/>
            </a:pPr>
            <a:r>
              <a:rPr lang="en-US" dirty="0"/>
              <a:t>The answer will be forthcoming in class.</a:t>
            </a:r>
          </a:p>
        </p:txBody>
      </p:sp>
      <p:pic>
        <p:nvPicPr>
          <p:cNvPr id="3074" name="Picture 2" descr="Number - Wikipedia">
            <a:extLst>
              <a:ext uri="{FF2B5EF4-FFF2-40B4-BE49-F238E27FC236}">
                <a16:creationId xmlns:a16="http://schemas.microsoft.com/office/drawing/2014/main" id="{CDD10DE1-4C99-2C87-134C-E96AB9BD76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91488" y="3862388"/>
            <a:ext cx="3009900" cy="2362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B90648C-3DD8-01D0-DAFD-134F9B15E283}"/>
              </a:ext>
            </a:extLst>
          </p:cNvPr>
          <p:cNvSpPr txBox="1"/>
          <p:nvPr/>
        </p:nvSpPr>
        <p:spPr>
          <a:xfrm>
            <a:off x="6096000" y="4680525"/>
            <a:ext cx="2428875" cy="646331"/>
          </a:xfrm>
          <a:prstGeom prst="rect">
            <a:avLst/>
          </a:prstGeom>
          <a:noFill/>
        </p:spPr>
        <p:txBody>
          <a:bodyPr wrap="square" rtlCol="0">
            <a:spAutoFit/>
          </a:bodyPr>
          <a:lstStyle/>
          <a:p>
            <a:r>
              <a:rPr lang="en-US" i="1" dirty="0"/>
              <a:t>It’s probably one of these numbers</a:t>
            </a:r>
          </a:p>
        </p:txBody>
      </p:sp>
    </p:spTree>
    <p:extLst>
      <p:ext uri="{BB962C8B-B14F-4D97-AF65-F5344CB8AC3E}">
        <p14:creationId xmlns:p14="http://schemas.microsoft.com/office/powerpoint/2010/main" val="29566132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6161A7-A695-3397-F761-C0D183DBCEAE}"/>
              </a:ext>
            </a:extLst>
          </p:cNvPr>
          <p:cNvSpPr>
            <a:spLocks noGrp="1"/>
          </p:cNvSpPr>
          <p:nvPr>
            <p:ph type="title"/>
          </p:nvPr>
        </p:nvSpPr>
        <p:spPr>
          <a:xfrm>
            <a:off x="695325" y="360362"/>
            <a:ext cx="10515600" cy="1325563"/>
          </a:xfrm>
        </p:spPr>
        <p:txBody>
          <a:bodyPr/>
          <a:lstStyle/>
          <a:p>
            <a:r>
              <a:rPr lang="en-US" b="1" dirty="0"/>
              <a:t>How can we see density working?</a:t>
            </a:r>
          </a:p>
        </p:txBody>
      </p:sp>
      <p:sp>
        <p:nvSpPr>
          <p:cNvPr id="3" name="Content Placeholder 2">
            <a:extLst>
              <a:ext uri="{FF2B5EF4-FFF2-40B4-BE49-F238E27FC236}">
                <a16:creationId xmlns:a16="http://schemas.microsoft.com/office/drawing/2014/main" id="{72F4C1A9-EB92-399C-FA1E-B7366428BE2A}"/>
              </a:ext>
            </a:extLst>
          </p:cNvPr>
          <p:cNvSpPr>
            <a:spLocks noGrp="1"/>
          </p:cNvSpPr>
          <p:nvPr>
            <p:ph idx="1"/>
          </p:nvPr>
        </p:nvSpPr>
        <p:spPr>
          <a:xfrm>
            <a:off x="695326" y="1685925"/>
            <a:ext cx="8420099" cy="4676775"/>
          </a:xfrm>
        </p:spPr>
        <p:txBody>
          <a:bodyPr>
            <a:normAutofit/>
          </a:bodyPr>
          <a:lstStyle/>
          <a:p>
            <a:pPr marL="0" indent="0">
              <a:buNone/>
            </a:pPr>
            <a:r>
              <a:rPr lang="en-US" dirty="0"/>
              <a:t>Things with high density sink to the bottom of things with lower density (or put another way, things with low density float on top of things with high density).  Some examples:</a:t>
            </a:r>
          </a:p>
          <a:p>
            <a:r>
              <a:rPr lang="en-US" dirty="0"/>
              <a:t>Rocks have higher densities than water, so they sink.</a:t>
            </a:r>
          </a:p>
          <a:p>
            <a:r>
              <a:rPr lang="en-US" dirty="0"/>
              <a:t>Styrofoam has a lower density than water, so it floats.</a:t>
            </a:r>
          </a:p>
          <a:p>
            <a:r>
              <a:rPr lang="en-US" dirty="0"/>
              <a:t>Helium balloons have a lower density than air, so they float.</a:t>
            </a:r>
          </a:p>
          <a:p>
            <a:r>
              <a:rPr lang="en-US" dirty="0"/>
              <a:t>An Airbus 380 has a higher density than air, so it would crash out of the sky if you turned off the engines.</a:t>
            </a:r>
          </a:p>
        </p:txBody>
      </p:sp>
      <p:pic>
        <p:nvPicPr>
          <p:cNvPr id="4098" name="Picture 2" descr="Density Demonstration: How To Make a Rainbow in a Glass">
            <a:extLst>
              <a:ext uri="{FF2B5EF4-FFF2-40B4-BE49-F238E27FC236}">
                <a16:creationId xmlns:a16="http://schemas.microsoft.com/office/drawing/2014/main" id="{50154993-0383-65F4-34FE-B22A162CDD4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29751" y="1023143"/>
            <a:ext cx="2569624" cy="387191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0FC5F1D-5A48-01B0-D792-02AB7C394A66}"/>
              </a:ext>
            </a:extLst>
          </p:cNvPr>
          <p:cNvSpPr txBox="1"/>
          <p:nvPr/>
        </p:nvSpPr>
        <p:spPr>
          <a:xfrm>
            <a:off x="9444038" y="5100638"/>
            <a:ext cx="2628900" cy="1200329"/>
          </a:xfrm>
          <a:prstGeom prst="rect">
            <a:avLst/>
          </a:prstGeom>
          <a:noFill/>
        </p:spPr>
        <p:txBody>
          <a:bodyPr wrap="square" rtlCol="0">
            <a:spAutoFit/>
          </a:bodyPr>
          <a:lstStyle/>
          <a:p>
            <a:r>
              <a:rPr lang="en-US" i="1" dirty="0"/>
              <a:t>A ”density column”, where the different colors of liquid each have different densities.</a:t>
            </a:r>
          </a:p>
        </p:txBody>
      </p:sp>
    </p:spTree>
    <p:extLst>
      <p:ext uri="{BB962C8B-B14F-4D97-AF65-F5344CB8AC3E}">
        <p14:creationId xmlns:p14="http://schemas.microsoft.com/office/powerpoint/2010/main" val="19978185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D516B7-DBE0-3820-4134-5AB6687E932F}"/>
              </a:ext>
            </a:extLst>
          </p:cNvPr>
          <p:cNvSpPr>
            <a:spLocks noGrp="1"/>
          </p:cNvSpPr>
          <p:nvPr>
            <p:ph type="title"/>
          </p:nvPr>
        </p:nvSpPr>
        <p:spPr>
          <a:xfrm>
            <a:off x="838200" y="39439"/>
            <a:ext cx="10515600" cy="1325563"/>
          </a:xfrm>
        </p:spPr>
        <p:txBody>
          <a:bodyPr/>
          <a:lstStyle/>
          <a:p>
            <a:r>
              <a:rPr lang="en-US" b="1" dirty="0"/>
              <a:t>How can we find the density of an object?</a:t>
            </a:r>
          </a:p>
        </p:txBody>
      </p:sp>
      <p:pic>
        <p:nvPicPr>
          <p:cNvPr id="1028" name="Picture 4" descr="How to Find Volume With Water Displacement Method - Science Struck">
            <a:extLst>
              <a:ext uri="{FF2B5EF4-FFF2-40B4-BE49-F238E27FC236}">
                <a16:creationId xmlns:a16="http://schemas.microsoft.com/office/drawing/2014/main" id="{85C3B00D-35EC-2650-4C8E-70F0060D47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3778" y="958602"/>
            <a:ext cx="4888089" cy="27495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A1AAD15-C27F-3F8A-E531-2E2868A10988}"/>
              </a:ext>
            </a:extLst>
          </p:cNvPr>
          <p:cNvSpPr txBox="1"/>
          <p:nvPr/>
        </p:nvSpPr>
        <p:spPr>
          <a:xfrm>
            <a:off x="1085761" y="4133222"/>
            <a:ext cx="10020477" cy="1569660"/>
          </a:xfrm>
          <a:prstGeom prst="rect">
            <a:avLst/>
          </a:prstGeom>
          <a:noFill/>
        </p:spPr>
        <p:txBody>
          <a:bodyPr wrap="square" rtlCol="0">
            <a:spAutoFit/>
          </a:bodyPr>
          <a:lstStyle/>
          <a:p>
            <a:r>
              <a:rPr lang="en-US" sz="2400" dirty="0"/>
              <a:t>We use Archimedes principle:</a:t>
            </a:r>
          </a:p>
          <a:p>
            <a:pPr marL="342900" indent="-342900">
              <a:buFont typeface="Arial" panose="020B0604020202020204" pitchFamily="34" charset="0"/>
              <a:buChar char="•"/>
            </a:pPr>
            <a:r>
              <a:rPr lang="en-US" sz="2400" dirty="0"/>
              <a:t>When you place an object in water, the water will rise as much as the volume of the thing you added to it.</a:t>
            </a:r>
          </a:p>
          <a:p>
            <a:pPr marL="342900" indent="-342900">
              <a:buFont typeface="Arial" panose="020B0604020202020204" pitchFamily="34" charset="0"/>
              <a:buChar char="•"/>
            </a:pPr>
            <a:r>
              <a:rPr lang="en-US" sz="2400" dirty="0"/>
              <a:t>This is why the water level in a bathtub goes up when you get into it.</a:t>
            </a:r>
          </a:p>
        </p:txBody>
      </p:sp>
    </p:spTree>
    <p:extLst>
      <p:ext uri="{BB962C8B-B14F-4D97-AF65-F5344CB8AC3E}">
        <p14:creationId xmlns:p14="http://schemas.microsoft.com/office/powerpoint/2010/main" val="21483649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163A0E-4DF9-552C-E291-802DBABAA5B3}"/>
              </a:ext>
            </a:extLst>
          </p:cNvPr>
          <p:cNvSpPr>
            <a:spLocks noGrp="1"/>
          </p:cNvSpPr>
          <p:nvPr>
            <p:ph type="title"/>
          </p:nvPr>
        </p:nvSpPr>
        <p:spPr/>
        <p:txBody>
          <a:bodyPr/>
          <a:lstStyle/>
          <a:p>
            <a:r>
              <a:rPr lang="en-US" dirty="0"/>
              <a:t>Our method for finding the volume of an object in the lab:</a:t>
            </a:r>
          </a:p>
        </p:txBody>
      </p:sp>
      <p:sp>
        <p:nvSpPr>
          <p:cNvPr id="4" name="Can 3">
            <a:extLst>
              <a:ext uri="{FF2B5EF4-FFF2-40B4-BE49-F238E27FC236}">
                <a16:creationId xmlns:a16="http://schemas.microsoft.com/office/drawing/2014/main" id="{79E4085D-36E6-C2D3-E8C0-D95F690ADDDA}"/>
              </a:ext>
            </a:extLst>
          </p:cNvPr>
          <p:cNvSpPr/>
          <p:nvPr/>
        </p:nvSpPr>
        <p:spPr>
          <a:xfrm>
            <a:off x="1332089" y="2190044"/>
            <a:ext cx="1840089" cy="2201334"/>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55500FEF-BA70-4422-5FEB-855561BD4DC9}"/>
              </a:ext>
            </a:extLst>
          </p:cNvPr>
          <p:cNvSpPr txBox="1"/>
          <p:nvPr/>
        </p:nvSpPr>
        <p:spPr>
          <a:xfrm>
            <a:off x="838200" y="4567568"/>
            <a:ext cx="3190875" cy="646331"/>
          </a:xfrm>
          <a:prstGeom prst="rect">
            <a:avLst/>
          </a:prstGeom>
          <a:noFill/>
        </p:spPr>
        <p:txBody>
          <a:bodyPr wrap="square" rtlCol="0">
            <a:spAutoFit/>
          </a:bodyPr>
          <a:lstStyle/>
          <a:p>
            <a:r>
              <a:rPr lang="en-US" i="1" dirty="0"/>
              <a:t>Place the object in a beaker</a:t>
            </a:r>
          </a:p>
          <a:p>
            <a:r>
              <a:rPr lang="en-US" i="1" dirty="0"/>
              <a:t>and fill the beaker to the top</a:t>
            </a:r>
          </a:p>
        </p:txBody>
      </p:sp>
      <p:sp>
        <p:nvSpPr>
          <p:cNvPr id="10" name="Oval 9">
            <a:extLst>
              <a:ext uri="{FF2B5EF4-FFF2-40B4-BE49-F238E27FC236}">
                <a16:creationId xmlns:a16="http://schemas.microsoft.com/office/drawing/2014/main" id="{014B5725-9C3A-BCBC-619A-8907F19931E4}"/>
              </a:ext>
            </a:extLst>
          </p:cNvPr>
          <p:cNvSpPr/>
          <p:nvPr/>
        </p:nvSpPr>
        <p:spPr>
          <a:xfrm>
            <a:off x="1873514" y="3653014"/>
            <a:ext cx="757238" cy="738364"/>
          </a:xfrm>
          <a:prstGeom prst="ellipse">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an 10">
            <a:extLst>
              <a:ext uri="{FF2B5EF4-FFF2-40B4-BE49-F238E27FC236}">
                <a16:creationId xmlns:a16="http://schemas.microsoft.com/office/drawing/2014/main" id="{7B59B8FE-5331-69FA-4B32-16057D6EE9A7}"/>
              </a:ext>
            </a:extLst>
          </p:cNvPr>
          <p:cNvSpPr/>
          <p:nvPr/>
        </p:nvSpPr>
        <p:spPr>
          <a:xfrm>
            <a:off x="5042076" y="2671762"/>
            <a:ext cx="1840089" cy="1719615"/>
          </a:xfrm>
          <a:prstGeom prst="can">
            <a:avLst>
              <a:gd name="adj" fmla="val 3089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an 11">
            <a:extLst>
              <a:ext uri="{FF2B5EF4-FFF2-40B4-BE49-F238E27FC236}">
                <a16:creationId xmlns:a16="http://schemas.microsoft.com/office/drawing/2014/main" id="{954D2D78-1C0C-A62D-A71F-E47E4F066C83}"/>
              </a:ext>
            </a:extLst>
          </p:cNvPr>
          <p:cNvSpPr/>
          <p:nvPr/>
        </p:nvSpPr>
        <p:spPr>
          <a:xfrm>
            <a:off x="5042076" y="2190044"/>
            <a:ext cx="1840089" cy="2229721"/>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ED6F960B-F9A2-C598-0FF1-8BDD3DEA7EB7}"/>
              </a:ext>
            </a:extLst>
          </p:cNvPr>
          <p:cNvSpPr txBox="1"/>
          <p:nvPr/>
        </p:nvSpPr>
        <p:spPr>
          <a:xfrm>
            <a:off x="5042076" y="4567568"/>
            <a:ext cx="3614738" cy="369332"/>
          </a:xfrm>
          <a:prstGeom prst="rect">
            <a:avLst/>
          </a:prstGeom>
          <a:noFill/>
        </p:spPr>
        <p:txBody>
          <a:bodyPr wrap="square" rtlCol="0">
            <a:spAutoFit/>
          </a:bodyPr>
          <a:lstStyle/>
          <a:p>
            <a:r>
              <a:rPr lang="en-US" i="1" dirty="0"/>
              <a:t>Take out the object</a:t>
            </a:r>
          </a:p>
        </p:txBody>
      </p:sp>
      <p:sp>
        <p:nvSpPr>
          <p:cNvPr id="14" name="Can 13">
            <a:extLst>
              <a:ext uri="{FF2B5EF4-FFF2-40B4-BE49-F238E27FC236}">
                <a16:creationId xmlns:a16="http://schemas.microsoft.com/office/drawing/2014/main" id="{D6F6C9E6-3E2A-0D4C-16D4-D0DBC93897F5}"/>
              </a:ext>
            </a:extLst>
          </p:cNvPr>
          <p:cNvSpPr/>
          <p:nvPr/>
        </p:nvSpPr>
        <p:spPr>
          <a:xfrm>
            <a:off x="8924571" y="2190043"/>
            <a:ext cx="1840089" cy="2201334"/>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D7FE2545-B511-3F3E-BF3F-AFE714987A35}"/>
              </a:ext>
            </a:extLst>
          </p:cNvPr>
          <p:cNvSpPr txBox="1"/>
          <p:nvPr/>
        </p:nvSpPr>
        <p:spPr>
          <a:xfrm>
            <a:off x="8429625" y="4567568"/>
            <a:ext cx="3200400" cy="1754326"/>
          </a:xfrm>
          <a:prstGeom prst="rect">
            <a:avLst/>
          </a:prstGeom>
          <a:noFill/>
        </p:spPr>
        <p:txBody>
          <a:bodyPr wrap="square" rtlCol="0">
            <a:spAutoFit/>
          </a:bodyPr>
          <a:lstStyle/>
          <a:p>
            <a:r>
              <a:rPr lang="en-US" i="1" dirty="0"/>
              <a:t>Fill the container to the top</a:t>
            </a:r>
          </a:p>
          <a:p>
            <a:r>
              <a:rPr lang="en-US" i="1" dirty="0"/>
              <a:t>again with a graduated cylinder.</a:t>
            </a:r>
          </a:p>
          <a:p>
            <a:r>
              <a:rPr lang="en-US" i="1" dirty="0"/>
              <a:t>The amount of water it takes</a:t>
            </a:r>
          </a:p>
          <a:p>
            <a:r>
              <a:rPr lang="en-US" i="1" dirty="0"/>
              <a:t>to refill the container is the </a:t>
            </a:r>
          </a:p>
          <a:p>
            <a:r>
              <a:rPr lang="en-US" i="1" dirty="0"/>
              <a:t>same as the volume of the object</a:t>
            </a:r>
          </a:p>
        </p:txBody>
      </p:sp>
    </p:spTree>
    <p:extLst>
      <p:ext uri="{BB962C8B-B14F-4D97-AF65-F5344CB8AC3E}">
        <p14:creationId xmlns:p14="http://schemas.microsoft.com/office/powerpoint/2010/main" val="26517293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681889-AF89-88E3-7E35-CEE603BBBF78}"/>
              </a:ext>
            </a:extLst>
          </p:cNvPr>
          <p:cNvSpPr>
            <a:spLocks noGrp="1"/>
          </p:cNvSpPr>
          <p:nvPr>
            <p:ph type="title"/>
          </p:nvPr>
        </p:nvSpPr>
        <p:spPr/>
        <p:txBody>
          <a:bodyPr/>
          <a:lstStyle/>
          <a:p>
            <a:r>
              <a:rPr lang="en-US" b="1" dirty="0"/>
              <a:t>So what?</a:t>
            </a:r>
          </a:p>
        </p:txBody>
      </p:sp>
      <p:sp>
        <p:nvSpPr>
          <p:cNvPr id="3" name="Content Placeholder 2">
            <a:extLst>
              <a:ext uri="{FF2B5EF4-FFF2-40B4-BE49-F238E27FC236}">
                <a16:creationId xmlns:a16="http://schemas.microsoft.com/office/drawing/2014/main" id="{5EC493B1-6C1E-84E0-A997-D08C42352919}"/>
              </a:ext>
            </a:extLst>
          </p:cNvPr>
          <p:cNvSpPr>
            <a:spLocks noGrp="1"/>
          </p:cNvSpPr>
          <p:nvPr>
            <p:ph idx="1"/>
          </p:nvPr>
        </p:nvSpPr>
        <p:spPr>
          <a:xfrm>
            <a:off x="838200" y="1825625"/>
            <a:ext cx="10515600" cy="1146175"/>
          </a:xfrm>
        </p:spPr>
        <p:txBody>
          <a:bodyPr/>
          <a:lstStyle/>
          <a:p>
            <a:pPr marL="0" indent="0">
              <a:buNone/>
            </a:pPr>
            <a:r>
              <a:rPr lang="en-US" dirty="0"/>
              <a:t>I’m glad you asked!  You’re going to do a lab that involves density in a minute or so.  </a:t>
            </a:r>
          </a:p>
        </p:txBody>
      </p:sp>
      <p:pic>
        <p:nvPicPr>
          <p:cNvPr id="5122" name="Picture 2" descr="Free Photo | Young happy woman scream surprised and amazed, looking  astonished at something awesome, shouting from joy, standing on white wall">
            <a:extLst>
              <a:ext uri="{FF2B5EF4-FFF2-40B4-BE49-F238E27FC236}">
                <a16:creationId xmlns:a16="http://schemas.microsoft.com/office/drawing/2014/main" id="{828D7054-38FC-3807-DFBD-1E92030D71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5113" y="3106737"/>
            <a:ext cx="3975100" cy="264795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4,995 Hooray Photos - Free &amp; Royalty-Free Stock Photos from Dreamstime">
            <a:extLst>
              <a:ext uri="{FF2B5EF4-FFF2-40B4-BE49-F238E27FC236}">
                <a16:creationId xmlns:a16="http://schemas.microsoft.com/office/drawing/2014/main" id="{D5713527-41AD-E567-FA1D-5FA5074D572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568701"/>
            <a:ext cx="4729163" cy="14544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822776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3943</TotalTime>
  <Words>532</Words>
  <Application>Microsoft Macintosh PowerPoint</Application>
  <PresentationFormat>Widescreen</PresentationFormat>
  <Paragraphs>52</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Density</vt:lpstr>
      <vt:lpstr>What is density?</vt:lpstr>
      <vt:lpstr>How we calculate density:</vt:lpstr>
      <vt:lpstr>Give it a shot:</vt:lpstr>
      <vt:lpstr>The answer:</vt:lpstr>
      <vt:lpstr>How can we see density working?</vt:lpstr>
      <vt:lpstr>How can we find the density of an object?</vt:lpstr>
      <vt:lpstr>Our method for finding the volume of an object in the lab:</vt:lpstr>
      <vt:lpstr>So what?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Density</dc:title>
  <dc:creator>Ian Guch</dc:creator>
  <cp:lastModifiedBy>Ian Guch</cp:lastModifiedBy>
  <cp:revision>6</cp:revision>
  <dcterms:created xsi:type="dcterms:W3CDTF">2022-09-06T16:25:56Z</dcterms:created>
  <dcterms:modified xsi:type="dcterms:W3CDTF">2022-09-15T15:01:44Z</dcterms:modified>
</cp:coreProperties>
</file>